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8"/>
  </p:notesMasterIdLst>
  <p:sldIdLst>
    <p:sldId id="262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12192000"/>
  <p:embeddedFontLst>
    <p:embeddedFont>
      <p:font typeface="Calibri" panose="020F0502020204030204" pitchFamily="34" charset="0"/>
      <p:regular r:id="rId9"/>
      <p:bold r:id="rId10"/>
      <p:italic r:id="rId11"/>
      <p:boldItalic r:id="rId1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13"/>
  </p:normalViewPr>
  <p:slideViewPr>
    <p:cSldViewPr snapToGrid="0" snapToObjects="1">
      <p:cViewPr varScale="1">
        <p:scale>
          <a:sx n="68" d="100"/>
          <a:sy n="68" d="100"/>
        </p:scale>
        <p:origin x="79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626508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1.png"/><Relationship Id="rId18" Type="http://schemas.openxmlformats.org/officeDocument/2006/relationships/image" Target="../media/image26.svg"/><Relationship Id="rId26" Type="http://schemas.openxmlformats.org/officeDocument/2006/relationships/image" Target="../media/image34.svg"/><Relationship Id="rId39" Type="http://schemas.openxmlformats.org/officeDocument/2006/relationships/image" Target="../media/image47.png"/><Relationship Id="rId21" Type="http://schemas.openxmlformats.org/officeDocument/2006/relationships/image" Target="../media/image29.svg"/><Relationship Id="rId34" Type="http://schemas.openxmlformats.org/officeDocument/2006/relationships/image" Target="../media/image42.png"/><Relationship Id="rId7" Type="http://schemas.openxmlformats.org/officeDocument/2006/relationships/image" Target="../media/image15.sv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24.png"/><Relationship Id="rId20" Type="http://schemas.openxmlformats.org/officeDocument/2006/relationships/image" Target="../media/image28.svg"/><Relationship Id="rId29" Type="http://schemas.openxmlformats.org/officeDocument/2006/relationships/image" Target="../media/image37.svg"/><Relationship Id="rId41" Type="http://schemas.openxmlformats.org/officeDocument/2006/relationships/image" Target="../media/image49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11" Type="http://schemas.openxmlformats.org/officeDocument/2006/relationships/image" Target="../media/image19.svg"/><Relationship Id="rId24" Type="http://schemas.openxmlformats.org/officeDocument/2006/relationships/image" Target="../media/image32.png"/><Relationship Id="rId32" Type="http://schemas.openxmlformats.org/officeDocument/2006/relationships/image" Target="../media/image40.svg"/><Relationship Id="rId37" Type="http://schemas.openxmlformats.org/officeDocument/2006/relationships/image" Target="../media/image45.svg"/><Relationship Id="rId40" Type="http://schemas.openxmlformats.org/officeDocument/2006/relationships/image" Target="../media/image48.png"/><Relationship Id="rId5" Type="http://schemas.openxmlformats.org/officeDocument/2006/relationships/image" Target="../media/image13.svg"/><Relationship Id="rId15" Type="http://schemas.openxmlformats.org/officeDocument/2006/relationships/image" Target="../media/image23.svg"/><Relationship Id="rId23" Type="http://schemas.openxmlformats.org/officeDocument/2006/relationships/image" Target="../media/image31.svg"/><Relationship Id="rId28" Type="http://schemas.openxmlformats.org/officeDocument/2006/relationships/image" Target="../media/image36.png"/><Relationship Id="rId36" Type="http://schemas.openxmlformats.org/officeDocument/2006/relationships/image" Target="../media/image44.png"/><Relationship Id="rId10" Type="http://schemas.openxmlformats.org/officeDocument/2006/relationships/image" Target="../media/image18.png"/><Relationship Id="rId19" Type="http://schemas.openxmlformats.org/officeDocument/2006/relationships/image" Target="../media/image27.png"/><Relationship Id="rId31" Type="http://schemas.openxmlformats.org/officeDocument/2006/relationships/image" Target="../media/image39.png"/><Relationship Id="rId4" Type="http://schemas.openxmlformats.org/officeDocument/2006/relationships/image" Target="../media/image12.png"/><Relationship Id="rId9" Type="http://schemas.openxmlformats.org/officeDocument/2006/relationships/image" Target="../media/image17.svg"/><Relationship Id="rId14" Type="http://schemas.openxmlformats.org/officeDocument/2006/relationships/image" Target="../media/image22.svg"/><Relationship Id="rId22" Type="http://schemas.openxmlformats.org/officeDocument/2006/relationships/image" Target="../media/image30.svg"/><Relationship Id="rId27" Type="http://schemas.openxmlformats.org/officeDocument/2006/relationships/image" Target="../media/image35.png"/><Relationship Id="rId30" Type="http://schemas.openxmlformats.org/officeDocument/2006/relationships/image" Target="../media/image38.png"/><Relationship Id="rId35" Type="http://schemas.openxmlformats.org/officeDocument/2006/relationships/image" Target="../media/image43.svg"/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12" Type="http://schemas.openxmlformats.org/officeDocument/2006/relationships/image" Target="../media/image20.svg"/><Relationship Id="rId17" Type="http://schemas.openxmlformats.org/officeDocument/2006/relationships/image" Target="../media/image25.svg"/><Relationship Id="rId25" Type="http://schemas.openxmlformats.org/officeDocument/2006/relationships/image" Target="../media/image33.png"/><Relationship Id="rId33" Type="http://schemas.openxmlformats.org/officeDocument/2006/relationships/image" Target="../media/image41.png"/><Relationship Id="rId38" Type="http://schemas.openxmlformats.org/officeDocument/2006/relationships/image" Target="../media/image4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svg"/><Relationship Id="rId3" Type="http://schemas.openxmlformats.org/officeDocument/2006/relationships/image" Target="../media/image4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5.png"/><Relationship Id="rId7" Type="http://schemas.openxmlformats.org/officeDocument/2006/relationships/image" Target="../media/image54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80B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 l="-348" t="8639" r="-348" b="30826"/>
          <a:stretch/>
        </p:blipFill>
        <p:spPr>
          <a:xfrm>
            <a:off x="0" y="0"/>
            <a:ext cx="12188952" cy="4885103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4969286"/>
            <a:ext cx="12188952" cy="1799775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0" y="5321715"/>
            <a:ext cx="12188952" cy="54183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ts val="7277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Montserrat" pitchFamily="34" charset="0"/>
                <a:ea typeface="Montserrat" pitchFamily="34" charset="-122"/>
                <a:cs typeface="Montserrat" pitchFamily="34" charset="-120"/>
              </a:rPr>
              <a:t>Motiv-ARCHE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Object 4"/>
          <p:cNvSpPr/>
          <p:nvPr/>
        </p:nvSpPr>
        <p:spPr>
          <a:xfrm>
            <a:off x="47613" y="6215889"/>
            <a:ext cx="12141339" cy="17521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ts val="231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alpha val="60000"/>
                  </a:srgbClr>
                </a:solidFill>
                <a:effectLst/>
                <a:uLnTx/>
                <a:uFillTx/>
                <a:latin typeface="Montserrat" pitchFamily="34" charset="0"/>
                <a:ea typeface="Montserrat" pitchFamily="34" charset="-122"/>
                <a:cs typeface="Montserrat" pitchFamily="34" charset="-120"/>
              </a:rPr>
              <a:t>Heritage Software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6094476" y="0"/>
            <a:ext cx="6094476" cy="6856286"/>
          </a:xfrm>
          <a:prstGeom prst="rect">
            <a:avLst/>
          </a:prstGeom>
          <a:solidFill>
            <a:srgbClr val="F9F9F9"/>
          </a:solidFill>
        </p:spPr>
      </p:sp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3"/>
          <a:srcRect l="-64384" t="-9337" r="-64384" b="-9337"/>
          <a:stretch/>
        </p:blipFill>
        <p:spPr>
          <a:xfrm>
            <a:off x="6094476" y="0"/>
            <a:ext cx="6094476" cy="6856286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571357" y="2288857"/>
            <a:ext cx="5332667" cy="42851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5670"/>
              </a:lnSpc>
              <a:spcAft>
                <a:spcPts val="600"/>
              </a:spcAft>
              <a:buNone/>
            </a:pPr>
            <a:r>
              <a:rPr lang="en-US" sz="450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Motiv-ARCHE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571357" y="2974485"/>
            <a:ext cx="5332667" cy="104844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785"/>
              </a:lnSpc>
              <a:spcAft>
                <a:spcPts val="600"/>
              </a:spcAft>
              <a:buNone/>
            </a:pPr>
            <a:r>
              <a:rPr lang="en-US" sz="1300" b="1" dirty="0">
                <a:solidFill>
                  <a:srgbClr val="FFFFFF">
                    <a:alpha val="7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Frank Franco</a:t>
            </a:r>
          </a:p>
          <a:p>
            <a:pPr algn="l">
              <a:lnSpc>
                <a:spcPts val="1785"/>
              </a:lnSpc>
              <a:spcAft>
                <a:spcPts val="600"/>
              </a:spcAft>
              <a:buNone/>
            </a:pPr>
            <a:r>
              <a:rPr lang="en-US" sz="1300" b="1" dirty="0">
                <a:solidFill>
                  <a:srgbClr val="FFFFFF">
                    <a:alpha val="7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Daniela Beltrán</a:t>
            </a:r>
          </a:p>
          <a:p>
            <a:pPr algn="l">
              <a:lnSpc>
                <a:spcPts val="1785"/>
              </a:lnSpc>
              <a:spcAft>
                <a:spcPts val="600"/>
              </a:spcAft>
              <a:buNone/>
            </a:pPr>
            <a:r>
              <a:rPr lang="en-US" sz="1300" b="1" dirty="0">
                <a:solidFill>
                  <a:srgbClr val="FFFFFF">
                    <a:alpha val="7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Juan Camilo González</a:t>
            </a:r>
          </a:p>
          <a:p>
            <a:pPr algn="l">
              <a:lnSpc>
                <a:spcPts val="1785"/>
              </a:lnSpc>
              <a:spcAft>
                <a:spcPts val="600"/>
              </a:spcAft>
              <a:buNone/>
            </a:pPr>
            <a:r>
              <a:rPr lang="en-US" sz="1300" b="1" dirty="0">
                <a:solidFill>
                  <a:srgbClr val="FFFFFF">
                    <a:alpha val="7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Ever Iván Lerma</a:t>
            </a: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95226" y="447563"/>
            <a:ext cx="11998500" cy="42185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5576"/>
              </a:lnSpc>
              <a:spcAft>
                <a:spcPts val="600"/>
              </a:spcAft>
              <a:buNone/>
            </a:pPr>
            <a:r>
              <a:rPr lang="en-US" sz="440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¿Por qué Motiv-ARCHE?</a:t>
            </a:r>
            <a:endParaRPr lang="en-US" dirty="0"/>
          </a:p>
        </p:txBody>
      </p:sp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33105" y="3045253"/>
            <a:ext cx="714196" cy="695151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95226" y="4221901"/>
            <a:ext cx="4189952" cy="15521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796"/>
              </a:lnSpc>
              <a:spcAft>
                <a:spcPts val="600"/>
              </a:spcAft>
              <a:buNone/>
            </a:pPr>
            <a:r>
              <a:rPr lang="en-US" sz="140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Realidad aumentada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95226" y="4539004"/>
            <a:ext cx="4189952" cy="34852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680"/>
              </a:lnSpc>
              <a:spcAft>
                <a:spcPts val="600"/>
              </a:spcAft>
              <a:buNone/>
            </a:pPr>
            <a:r>
              <a:rPr lang="en-US" sz="1200" dirty="0">
                <a:solidFill>
                  <a:srgbClr val="FFFFFF">
                    <a:alpha val="5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Mostrara información virtual adicional sobre</a:t>
            </a:r>
            <a:br>
              <a:rPr lang="en-US" sz="1200" dirty="0">
                <a:solidFill>
                  <a:srgbClr val="FFFFFF">
                    <a:alpha val="5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</a:br>
            <a:r>
              <a:rPr lang="en-US" sz="1200" dirty="0">
                <a:solidFill>
                  <a:srgbClr val="FFFFFF">
                    <a:alpha val="5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los elementos patrimoniales de los museos.</a:t>
            </a:r>
            <a:endParaRPr lang="en-US" dirty="0"/>
          </a:p>
        </p:txBody>
      </p:sp>
      <p:pic>
        <p:nvPicPr>
          <p:cNvPr id="6" name="Object 5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37378" y="3036165"/>
            <a:ext cx="714196" cy="714196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3999500" y="4221901"/>
            <a:ext cx="4189952" cy="15521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796"/>
              </a:lnSpc>
              <a:spcAft>
                <a:spcPts val="600"/>
              </a:spcAft>
              <a:buNone/>
            </a:pPr>
            <a:r>
              <a:rPr lang="en-US" sz="140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Agregar Información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3999500" y="4539004"/>
            <a:ext cx="4189952" cy="56183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680"/>
              </a:lnSpc>
              <a:spcAft>
                <a:spcPts val="600"/>
              </a:spcAft>
              <a:buNone/>
            </a:pPr>
            <a:r>
              <a:rPr lang="en-US" sz="1200" dirty="0">
                <a:solidFill>
                  <a:srgbClr val="FFFFFF">
                    <a:alpha val="5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Permite adicionar contenidos virtuales</a:t>
            </a:r>
            <a:br>
              <a:rPr lang="en-US" sz="1200" dirty="0">
                <a:solidFill>
                  <a:srgbClr val="FFFFFF">
                    <a:alpha val="5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</a:br>
            <a:r>
              <a:rPr lang="en-US" sz="1200" dirty="0">
                <a:solidFill>
                  <a:srgbClr val="FFFFFF">
                    <a:alpha val="5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sobre los elementos patrimoniales que</a:t>
            </a:r>
            <a:br>
              <a:rPr lang="en-US" sz="1200" dirty="0">
                <a:solidFill>
                  <a:srgbClr val="FFFFFF">
                    <a:alpha val="5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</a:br>
            <a:r>
              <a:rPr lang="en-US" sz="1200" dirty="0">
                <a:solidFill>
                  <a:srgbClr val="FFFFFF">
                    <a:alpha val="5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desean mostrar a los usuarios</a:t>
            </a:r>
            <a:endParaRPr lang="en-US" dirty="0"/>
          </a:p>
        </p:txBody>
      </p:sp>
      <p:pic>
        <p:nvPicPr>
          <p:cNvPr id="9" name="Object 8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750808" y="3036162"/>
            <a:ext cx="495176" cy="714196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7903774" y="4221901"/>
            <a:ext cx="4189952" cy="15521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796"/>
              </a:lnSpc>
              <a:spcAft>
                <a:spcPts val="600"/>
              </a:spcAft>
              <a:buNone/>
            </a:pPr>
            <a:r>
              <a:rPr lang="en-US" sz="140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Localización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7903774" y="4539004"/>
            <a:ext cx="4189952" cy="56183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680"/>
              </a:lnSpc>
              <a:spcAft>
                <a:spcPts val="600"/>
              </a:spcAft>
              <a:buNone/>
            </a:pPr>
            <a:r>
              <a:rPr lang="en-US" sz="1200" dirty="0">
                <a:solidFill>
                  <a:srgbClr val="FFFFFF">
                    <a:alpha val="5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Permite conocer la ubicación de cada</a:t>
            </a:r>
            <a:br>
              <a:rPr lang="en-US" sz="1200" dirty="0">
                <a:solidFill>
                  <a:srgbClr val="FFFFFF">
                    <a:alpha val="5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</a:br>
            <a:r>
              <a:rPr lang="en-US" sz="1200" dirty="0">
                <a:solidFill>
                  <a:srgbClr val="FFFFFF">
                    <a:alpha val="5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museo con la tecnologia de realidad</a:t>
            </a:r>
            <a:br>
              <a:rPr lang="en-US" sz="1200" dirty="0">
                <a:solidFill>
                  <a:srgbClr val="FFFFFF">
                    <a:alpha val="5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</a:br>
            <a:r>
              <a:rPr lang="en-US" sz="1200" dirty="0">
                <a:solidFill>
                  <a:srgbClr val="FFFFFF">
                    <a:alpha val="5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aumentada</a:t>
            </a: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7357039" y="476131"/>
            <a:ext cx="4365305" cy="5913546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661793" y="1211537"/>
            <a:ext cx="1714313" cy="1714313"/>
          </a:xfrm>
          <a:prstGeom prst="rect">
            <a:avLst/>
          </a:prstGeom>
        </p:spPr>
      </p:pic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61579" y="1211488"/>
            <a:ext cx="1714071" cy="1714071"/>
          </a:xfrm>
          <a:prstGeom prst="rect">
            <a:avLst/>
          </a:prstGeom>
        </p:spPr>
      </p:pic>
      <p:sp>
        <p:nvSpPr>
          <p:cNvPr id="5" name="Object 4"/>
          <p:cNvSpPr/>
          <p:nvPr/>
        </p:nvSpPr>
        <p:spPr>
          <a:xfrm>
            <a:off x="7661793" y="3182961"/>
            <a:ext cx="4136702" cy="174568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5292"/>
              </a:lnSpc>
              <a:spcAft>
                <a:spcPts val="600"/>
              </a:spcAft>
              <a:buNone/>
            </a:pPr>
            <a:r>
              <a:rPr lang="en-US" sz="4200" b="1" dirty="0">
                <a:solidFill>
                  <a:srgbClr val="F39C12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Motiv-ARCHE</a:t>
            </a:r>
            <a:br>
              <a:rPr lang="en-US" sz="4200" b="1" dirty="0">
                <a:solidFill>
                  <a:srgbClr val="F39C12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</a:br>
            <a:r>
              <a:rPr lang="en-US" sz="4200" b="1" dirty="0">
                <a:solidFill>
                  <a:srgbClr val="F39C12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app te</a:t>
            </a:r>
            <a:br>
              <a:rPr lang="en-US" sz="4200" b="1" dirty="0">
                <a:solidFill>
                  <a:srgbClr val="F39C12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</a:br>
            <a:r>
              <a:rPr lang="en-US" sz="4200" b="1" dirty="0">
                <a:solidFill>
                  <a:srgbClr val="F39C12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permitira.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7661793" y="5185758"/>
            <a:ext cx="3764291" cy="46851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2310"/>
              </a:lnSpc>
              <a:spcAft>
                <a:spcPts val="600"/>
              </a:spcAft>
              <a:buNone/>
            </a:pPr>
            <a:r>
              <a:rPr lang="en-US" sz="1700" dirty="0">
                <a:solidFill>
                  <a:srgbClr val="33333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Connect your tools and services</a:t>
            </a:r>
            <a:br>
              <a:rPr lang="en-US" sz="1700" dirty="0">
                <a:solidFill>
                  <a:srgbClr val="33333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</a:br>
            <a:r>
              <a:rPr lang="en-US" sz="1700" dirty="0">
                <a:solidFill>
                  <a:srgbClr val="33333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with.</a:t>
            </a:r>
            <a:endParaRPr lang="en-US" dirty="0"/>
          </a:p>
        </p:txBody>
      </p:sp>
      <p:pic>
        <p:nvPicPr>
          <p:cNvPr id="7" name="Object 6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036763" y="2237530"/>
            <a:ext cx="228543" cy="390427"/>
          </a:xfrm>
          <a:prstGeom prst="rect">
            <a:avLst/>
          </a:prstGeom>
        </p:spPr>
      </p:pic>
      <p:pic>
        <p:nvPicPr>
          <p:cNvPr id="8" name="Object 7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003433" y="2204201"/>
            <a:ext cx="76181" cy="76181"/>
          </a:xfrm>
          <a:prstGeom prst="rect">
            <a:avLst/>
          </a:prstGeom>
        </p:spPr>
      </p:pic>
      <p:pic>
        <p:nvPicPr>
          <p:cNvPr id="9" name="Object 8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187477" y="2237530"/>
            <a:ext cx="228543" cy="390427"/>
          </a:xfrm>
          <a:prstGeom prst="rect">
            <a:avLst/>
          </a:prstGeom>
        </p:spPr>
      </p:pic>
      <p:pic>
        <p:nvPicPr>
          <p:cNvPr id="10" name="Object 9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372690" y="2204201"/>
            <a:ext cx="76181" cy="76181"/>
          </a:xfrm>
          <a:prstGeom prst="rect">
            <a:avLst/>
          </a:prstGeom>
        </p:spPr>
      </p:pic>
      <p:pic>
        <p:nvPicPr>
          <p:cNvPr id="11" name="Object 10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653608" y="3423381"/>
            <a:ext cx="447563" cy="9523"/>
          </a:xfrm>
          <a:prstGeom prst="rect">
            <a:avLst/>
          </a:prstGeom>
        </p:spPr>
      </p:pic>
      <p:pic>
        <p:nvPicPr>
          <p:cNvPr id="12" name="Object 11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057369" y="3390053"/>
            <a:ext cx="76181" cy="76181"/>
          </a:xfrm>
          <a:prstGeom prst="rect">
            <a:avLst/>
          </a:prstGeom>
        </p:spPr>
      </p:pic>
      <p:pic>
        <p:nvPicPr>
          <p:cNvPr id="13" name="Object 12" descr="preencoded.png"/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187477" y="4230709"/>
            <a:ext cx="228543" cy="390427"/>
          </a:xfrm>
          <a:prstGeom prst="rect">
            <a:avLst/>
          </a:prstGeom>
        </p:spPr>
      </p:pic>
      <p:pic>
        <p:nvPicPr>
          <p:cNvPr id="14" name="Object 1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4372690" y="4575904"/>
            <a:ext cx="76181" cy="76181"/>
          </a:xfrm>
          <a:prstGeom prst="rect">
            <a:avLst/>
          </a:prstGeom>
        </p:spPr>
      </p:pic>
      <p:pic>
        <p:nvPicPr>
          <p:cNvPr id="15" name="Object 14" descr="preencoded.png"/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036763" y="4230709"/>
            <a:ext cx="228543" cy="390427"/>
          </a:xfrm>
          <a:prstGeom prst="rect">
            <a:avLst/>
          </a:prstGeom>
        </p:spPr>
      </p:pic>
      <p:pic>
        <p:nvPicPr>
          <p:cNvPr id="16" name="Object 15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3003433" y="4575904"/>
            <a:ext cx="76181" cy="76181"/>
          </a:xfrm>
          <a:prstGeom prst="rect">
            <a:avLst/>
          </a:prstGeom>
        </p:spPr>
      </p:pic>
      <p:pic>
        <p:nvPicPr>
          <p:cNvPr id="17" name="Object 16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2352089" y="3423381"/>
            <a:ext cx="447563" cy="9523"/>
          </a:xfrm>
          <a:prstGeom prst="rect">
            <a:avLst/>
          </a:prstGeom>
        </p:spPr>
      </p:pic>
      <p:pic>
        <p:nvPicPr>
          <p:cNvPr id="18" name="Object 17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318759" y="3390053"/>
            <a:ext cx="76181" cy="76181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1185608" y="1778687"/>
            <a:ext cx="1177396" cy="11522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r">
              <a:lnSpc>
                <a:spcPts val="1229"/>
              </a:lnSpc>
              <a:spcAft>
                <a:spcPts val="600"/>
              </a:spcAft>
              <a:buNone/>
            </a:pPr>
            <a:r>
              <a:rPr lang="en-US" sz="1000" dirty="0">
                <a:solidFill>
                  <a:srgbClr val="000000">
                    <a:alpha val="6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PREGUNTAS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2458230" y="1493485"/>
            <a:ext cx="714196" cy="714196"/>
          </a:xfrm>
          <a:prstGeom prst="ellipse">
            <a:avLst/>
          </a:prstGeom>
          <a:solidFill>
            <a:srgbClr val="2980B9">
              <a:alpha val="30000"/>
            </a:srgbClr>
          </a:solidFill>
        </p:spPr>
      </p:sp>
      <p:pic>
        <p:nvPicPr>
          <p:cNvPr id="21" name="Object 20" descr="preencoded.png"/>
          <p:cNvPicPr>
            <a:picLocks noChangeAspect="1"/>
          </p:cNvPicPr>
          <p:nvPr/>
        </p:nvPicPr>
        <p:blipFill>
          <a:blip r:embed="rId24"/>
          <a:srcRect l="-46306" t="-27278" r="-46306" b="-27278"/>
          <a:stretch/>
        </p:blipFill>
        <p:spPr>
          <a:xfrm>
            <a:off x="2458230" y="1493485"/>
            <a:ext cx="714196" cy="714196"/>
          </a:xfrm>
          <a:prstGeom prst="ellipse">
            <a:avLst/>
          </a:prstGeom>
        </p:spPr>
      </p:pic>
      <p:pic>
        <p:nvPicPr>
          <p:cNvPr id="22" name="Object 21" descr="preencoded.png"/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458027" y="1493365"/>
            <a:ext cx="714196" cy="714196"/>
          </a:xfrm>
          <a:prstGeom prst="rect">
            <a:avLst/>
          </a:prstGeom>
        </p:spPr>
      </p:pic>
      <p:sp>
        <p:nvSpPr>
          <p:cNvPr id="23" name="Object 22"/>
          <p:cNvSpPr/>
          <p:nvPr/>
        </p:nvSpPr>
        <p:spPr>
          <a:xfrm>
            <a:off x="5089261" y="1778687"/>
            <a:ext cx="1931178" cy="11522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229"/>
              </a:lnSpc>
              <a:spcAft>
                <a:spcPts val="600"/>
              </a:spcAft>
              <a:buNone/>
            </a:pPr>
            <a:r>
              <a:rPr lang="en-US" sz="1000" dirty="0">
                <a:solidFill>
                  <a:srgbClr val="000000">
                    <a:alpha val="6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REALIDAD AUMENTADA</a:t>
            </a:r>
            <a:endParaRPr lang="en-US" dirty="0"/>
          </a:p>
        </p:txBody>
      </p:sp>
      <p:sp>
        <p:nvSpPr>
          <p:cNvPr id="24" name="Object 23"/>
          <p:cNvSpPr/>
          <p:nvPr/>
        </p:nvSpPr>
        <p:spPr>
          <a:xfrm>
            <a:off x="4279839" y="1493485"/>
            <a:ext cx="714196" cy="714196"/>
          </a:xfrm>
          <a:prstGeom prst="ellipse">
            <a:avLst/>
          </a:prstGeom>
          <a:solidFill>
            <a:srgbClr val="2980B9">
              <a:alpha val="30000"/>
            </a:srgbClr>
          </a:solidFill>
        </p:spPr>
      </p:sp>
      <p:pic>
        <p:nvPicPr>
          <p:cNvPr id="25" name="Object 24" descr="preencoded.png"/>
          <p:cNvPicPr>
            <a:picLocks noChangeAspect="1"/>
          </p:cNvPicPr>
          <p:nvPr/>
        </p:nvPicPr>
        <p:blipFill>
          <a:blip r:embed="rId27"/>
          <a:srcRect l="-37760" t="-30596" r="-37759" b="-30596"/>
          <a:stretch/>
        </p:blipFill>
        <p:spPr>
          <a:xfrm>
            <a:off x="4279839" y="1493485"/>
            <a:ext cx="714196" cy="714196"/>
          </a:xfrm>
          <a:prstGeom prst="ellipse">
            <a:avLst/>
          </a:prstGeom>
        </p:spPr>
      </p:pic>
      <p:pic>
        <p:nvPicPr>
          <p:cNvPr id="26" name="Object 25" descr="preencoded.png"/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4279726" y="1493365"/>
            <a:ext cx="714196" cy="714196"/>
          </a:xfrm>
          <a:prstGeom prst="rect">
            <a:avLst/>
          </a:prstGeom>
        </p:spPr>
      </p:pic>
      <p:sp>
        <p:nvSpPr>
          <p:cNvPr id="27" name="Object 26"/>
          <p:cNvSpPr/>
          <p:nvPr/>
        </p:nvSpPr>
        <p:spPr>
          <a:xfrm>
            <a:off x="6000066" y="3356247"/>
            <a:ext cx="1348603" cy="11522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229"/>
              </a:lnSpc>
              <a:spcAft>
                <a:spcPts val="600"/>
              </a:spcAft>
              <a:buNone/>
            </a:pPr>
            <a:r>
              <a:rPr lang="en-US" sz="1000" dirty="0">
                <a:solidFill>
                  <a:srgbClr val="000000">
                    <a:alpha val="6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COMENTARIOS</a:t>
            </a:r>
            <a:endParaRPr lang="en-US" dirty="0"/>
          </a:p>
        </p:txBody>
      </p:sp>
      <p:sp>
        <p:nvSpPr>
          <p:cNvPr id="28" name="Object 27"/>
          <p:cNvSpPr/>
          <p:nvPr/>
        </p:nvSpPr>
        <p:spPr>
          <a:xfrm>
            <a:off x="5190643" y="3071045"/>
            <a:ext cx="714196" cy="714196"/>
          </a:xfrm>
          <a:prstGeom prst="ellipse">
            <a:avLst/>
          </a:prstGeom>
          <a:solidFill>
            <a:srgbClr val="2980B9">
              <a:alpha val="30000"/>
            </a:srgbClr>
          </a:solidFill>
        </p:spPr>
      </p:sp>
      <p:pic>
        <p:nvPicPr>
          <p:cNvPr id="29" name="Object 28" descr="preencoded.png"/>
          <p:cNvPicPr>
            <a:picLocks noChangeAspect="1"/>
          </p:cNvPicPr>
          <p:nvPr/>
        </p:nvPicPr>
        <p:blipFill>
          <a:blip r:embed="rId30"/>
          <a:srcRect l="-24866" t="-57891" r="-24866" b="-57891"/>
          <a:stretch/>
        </p:blipFill>
        <p:spPr>
          <a:xfrm>
            <a:off x="5190643" y="3071045"/>
            <a:ext cx="714196" cy="714196"/>
          </a:xfrm>
          <a:prstGeom prst="ellipse">
            <a:avLst/>
          </a:prstGeom>
        </p:spPr>
      </p:pic>
      <p:pic>
        <p:nvPicPr>
          <p:cNvPr id="30" name="Object 29" descr="preencoded.png"/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5190484" y="3071044"/>
            <a:ext cx="714196" cy="714196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5089261" y="4933806"/>
            <a:ext cx="1123421" cy="11522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229"/>
              </a:lnSpc>
              <a:spcAft>
                <a:spcPts val="600"/>
              </a:spcAft>
              <a:buNone/>
            </a:pPr>
            <a:r>
              <a:rPr lang="en-US" sz="1000" dirty="0">
                <a:solidFill>
                  <a:srgbClr val="000000">
                    <a:alpha val="6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UBICACION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4279839" y="4648604"/>
            <a:ext cx="714196" cy="714196"/>
          </a:xfrm>
          <a:prstGeom prst="ellipse">
            <a:avLst/>
          </a:prstGeom>
          <a:solidFill>
            <a:srgbClr val="2980B9">
              <a:alpha val="30000"/>
            </a:srgbClr>
          </a:solidFill>
        </p:spPr>
      </p:sp>
      <p:pic>
        <p:nvPicPr>
          <p:cNvPr id="33" name="Object 32" descr="preencoded.png"/>
          <p:cNvPicPr>
            <a:picLocks noChangeAspect="1"/>
          </p:cNvPicPr>
          <p:nvPr/>
        </p:nvPicPr>
        <p:blipFill>
          <a:blip r:embed="rId33"/>
          <a:srcRect l="-33272" t="-33272" r="-33272" b="-33272"/>
          <a:stretch/>
        </p:blipFill>
        <p:spPr>
          <a:xfrm>
            <a:off x="4279839" y="4648604"/>
            <a:ext cx="714196" cy="714196"/>
          </a:xfrm>
          <a:prstGeom prst="ellipse">
            <a:avLst/>
          </a:prstGeom>
        </p:spPr>
      </p:pic>
      <p:pic>
        <p:nvPicPr>
          <p:cNvPr id="34" name="Object 33" descr="preencoded.png"/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4279726" y="4648559"/>
            <a:ext cx="714196" cy="714196"/>
          </a:xfrm>
          <a:prstGeom prst="rect">
            <a:avLst/>
          </a:prstGeom>
        </p:spPr>
      </p:pic>
      <p:pic>
        <p:nvPicPr>
          <p:cNvPr id="35" name="Object 34" descr="preencoded.png"/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2889020" y="2590945"/>
            <a:ext cx="1675981" cy="1675981"/>
          </a:xfrm>
          <a:prstGeom prst="rect">
            <a:avLst/>
          </a:prstGeom>
        </p:spPr>
      </p:pic>
      <p:sp>
        <p:nvSpPr>
          <p:cNvPr id="36" name="Object 35"/>
          <p:cNvSpPr/>
          <p:nvPr/>
        </p:nvSpPr>
        <p:spPr>
          <a:xfrm>
            <a:off x="2651029" y="3332917"/>
            <a:ext cx="2150207" cy="16188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890"/>
              </a:lnSpc>
              <a:spcAft>
                <a:spcPts val="600"/>
              </a:spcAft>
              <a:buNone/>
            </a:pPr>
            <a:r>
              <a:rPr lang="en-US" sz="1500" dirty="0">
                <a:solidFill>
                  <a:srgbClr val="33333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Motiv-ARCHE</a:t>
            </a:r>
            <a:endParaRPr lang="en-US" dirty="0"/>
          </a:p>
        </p:txBody>
      </p:sp>
      <p:sp>
        <p:nvSpPr>
          <p:cNvPr id="37" name="Object 36"/>
          <p:cNvSpPr/>
          <p:nvPr/>
        </p:nvSpPr>
        <p:spPr>
          <a:xfrm>
            <a:off x="1296032" y="4933806"/>
            <a:ext cx="1066971" cy="11522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r">
              <a:lnSpc>
                <a:spcPts val="1229"/>
              </a:lnSpc>
              <a:spcAft>
                <a:spcPts val="600"/>
              </a:spcAft>
              <a:buNone/>
            </a:pPr>
            <a:r>
              <a:rPr lang="en-US" sz="1000" dirty="0">
                <a:solidFill>
                  <a:srgbClr val="000000">
                    <a:alpha val="6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IMAGENES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2458230" y="4648604"/>
            <a:ext cx="714196" cy="714196"/>
          </a:xfrm>
          <a:prstGeom prst="ellipse">
            <a:avLst/>
          </a:prstGeom>
          <a:solidFill>
            <a:srgbClr val="2980B9">
              <a:alpha val="30000"/>
            </a:srgbClr>
          </a:solidFill>
        </p:spPr>
      </p:sp>
      <p:pic>
        <p:nvPicPr>
          <p:cNvPr id="39" name="Object 38" descr="preencoded.png"/>
          <p:cNvPicPr>
            <a:picLocks noChangeAspect="1"/>
          </p:cNvPicPr>
          <p:nvPr/>
        </p:nvPicPr>
        <p:blipFill>
          <a:blip r:embed="rId38"/>
          <a:srcRect l="16649" r="16649"/>
          <a:stretch/>
        </p:blipFill>
        <p:spPr>
          <a:xfrm>
            <a:off x="2458230" y="4648604"/>
            <a:ext cx="714196" cy="714196"/>
          </a:xfrm>
          <a:prstGeom prst="ellipse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578718" y="3356247"/>
            <a:ext cx="873481" cy="11522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r">
              <a:lnSpc>
                <a:spcPts val="1229"/>
              </a:lnSpc>
              <a:spcAft>
                <a:spcPts val="600"/>
              </a:spcAft>
              <a:buNone/>
            </a:pPr>
            <a:r>
              <a:rPr lang="en-US" sz="1000" dirty="0">
                <a:solidFill>
                  <a:srgbClr val="000000">
                    <a:alpha val="6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VIDEOS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1547426" y="3071045"/>
            <a:ext cx="714196" cy="714196"/>
          </a:xfrm>
          <a:prstGeom prst="ellipse">
            <a:avLst/>
          </a:prstGeom>
          <a:solidFill>
            <a:srgbClr val="2980B9">
              <a:alpha val="30000"/>
            </a:srgbClr>
          </a:solidFill>
        </p:spPr>
      </p:sp>
      <p:pic>
        <p:nvPicPr>
          <p:cNvPr id="42" name="Object 41" descr="preencoded.png"/>
          <p:cNvPicPr>
            <a:picLocks noChangeAspect="1"/>
          </p:cNvPicPr>
          <p:nvPr/>
        </p:nvPicPr>
        <p:blipFill>
          <a:blip r:embed="rId39"/>
          <a:srcRect l="-50000" t="-50000" r="-50000" b="-50000"/>
          <a:stretch/>
        </p:blipFill>
        <p:spPr>
          <a:xfrm>
            <a:off x="1547426" y="3071045"/>
            <a:ext cx="714196" cy="714196"/>
          </a:xfrm>
          <a:prstGeom prst="ellipse">
            <a:avLst/>
          </a:prstGeom>
        </p:spPr>
      </p:pic>
      <p:pic>
        <p:nvPicPr>
          <p:cNvPr id="43" name="Object 42" descr="preencoded.png"/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1547263" y="3071044"/>
            <a:ext cx="714196" cy="71419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927214" y="314279"/>
            <a:ext cx="6334357" cy="677164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>
              <a:lnSpc>
                <a:spcPts val="5400"/>
              </a:lnSpc>
              <a:buNone/>
            </a:pPr>
            <a:r>
              <a:rPr lang="en-US" sz="4500" kern="0" spc="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Diseño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780855" y="2133067"/>
            <a:ext cx="1718304" cy="3770957"/>
          </a:xfrm>
          <a:prstGeom prst="rect">
            <a:avLst/>
          </a:prstGeom>
          <a:solidFill>
            <a:srgbClr val="222222"/>
          </a:solidFill>
        </p:spPr>
      </p:sp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3"/>
          <a:srcRect l="590" r="590"/>
          <a:stretch/>
        </p:blipFill>
        <p:spPr>
          <a:xfrm>
            <a:off x="780855" y="2133067"/>
            <a:ext cx="1718304" cy="3770957"/>
          </a:xfrm>
          <a:prstGeom prst="rect">
            <a:avLst/>
          </a:prstGeom>
        </p:spPr>
      </p:pic>
      <p:sp>
        <p:nvSpPr>
          <p:cNvPr id="5" name="Object 4"/>
          <p:cNvSpPr/>
          <p:nvPr/>
        </p:nvSpPr>
        <p:spPr>
          <a:xfrm>
            <a:off x="780855" y="2133067"/>
            <a:ext cx="1718304" cy="3770957"/>
          </a:xfrm>
          <a:prstGeom prst="rect">
            <a:avLst/>
          </a:prstGeom>
          <a:noFill/>
        </p:spPr>
      </p:sp>
      <p:pic>
        <p:nvPicPr>
          <p:cNvPr id="6" name="Object 5" descr="preencoded.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513471" y="2180680"/>
            <a:ext cx="1777556" cy="3809047"/>
          </a:xfrm>
          <a:prstGeom prst="rect">
            <a:avLst/>
          </a:prstGeom>
        </p:spPr>
      </p:pic>
      <p:pic>
        <p:nvPicPr>
          <p:cNvPr id="7" name="Object 6" descr="preencoded.png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9370257" y="2180680"/>
            <a:ext cx="1783668" cy="3809047"/>
          </a:xfrm>
          <a:prstGeom prst="rect">
            <a:avLst/>
          </a:prstGeom>
        </p:spPr>
      </p:pic>
      <p:pic>
        <p:nvPicPr>
          <p:cNvPr id="8" name="Object 7" descr="preencoded.png"/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3675731" y="2114021"/>
            <a:ext cx="1782846" cy="3809047"/>
          </a:xfrm>
          <a:prstGeom prst="rect">
            <a:avLst/>
          </a:prstGeom>
        </p:spPr>
      </p:pic>
      <p:pic>
        <p:nvPicPr>
          <p:cNvPr id="9" name="Object 8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804410" y="4137578"/>
            <a:ext cx="657061" cy="514221"/>
          </a:xfrm>
          <a:prstGeom prst="rect">
            <a:avLst/>
          </a:prstGeom>
        </p:spPr>
      </p:pic>
      <p:pic>
        <p:nvPicPr>
          <p:cNvPr id="10" name="Object 9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460778" y="4080376"/>
            <a:ext cx="657061" cy="514221"/>
          </a:xfrm>
          <a:prstGeom prst="rect">
            <a:avLst/>
          </a:prstGeom>
        </p:spPr>
      </p:pic>
      <p:pic>
        <p:nvPicPr>
          <p:cNvPr id="11" name="Object 10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623002" y="4137578"/>
            <a:ext cx="657061" cy="51422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927214" y="314279"/>
            <a:ext cx="6334357" cy="677164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>
              <a:lnSpc>
                <a:spcPts val="5400"/>
              </a:lnSpc>
              <a:buNone/>
            </a:pPr>
            <a:r>
              <a:rPr lang="en-US" sz="4500" kern="0" spc="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Funcionamiento</a:t>
            </a:r>
            <a:endParaRPr lang="en-US" dirty="0"/>
          </a:p>
        </p:txBody>
      </p:sp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53998" y="1847388"/>
            <a:ext cx="1782846" cy="3809047"/>
          </a:xfrm>
          <a:prstGeom prst="rect">
            <a:avLst/>
          </a:prstGeom>
        </p:spPr>
      </p:pic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799525" y="1847388"/>
            <a:ext cx="1777556" cy="3809047"/>
          </a:xfrm>
          <a:prstGeom prst="rect">
            <a:avLst/>
          </a:prstGeom>
        </p:spPr>
      </p:pic>
      <p:pic>
        <p:nvPicPr>
          <p:cNvPr id="5" name="Object 4" descr="preencoded.png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6932466" y="1847388"/>
            <a:ext cx="1782846" cy="3809047"/>
          </a:xfrm>
          <a:prstGeom prst="rect">
            <a:avLst/>
          </a:prstGeom>
        </p:spPr>
      </p:pic>
      <p:pic>
        <p:nvPicPr>
          <p:cNvPr id="6" name="Object 5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994861" y="3613834"/>
            <a:ext cx="657061" cy="514221"/>
          </a:xfrm>
          <a:prstGeom prst="rect">
            <a:avLst/>
          </a:prstGeom>
        </p:spPr>
      </p:pic>
      <p:pic>
        <p:nvPicPr>
          <p:cNvPr id="7" name="Object 6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918271" y="3613834"/>
            <a:ext cx="657061" cy="514221"/>
          </a:xfrm>
          <a:prstGeom prst="rect">
            <a:avLst/>
          </a:prstGeom>
        </p:spPr>
      </p:pic>
      <p:pic>
        <p:nvPicPr>
          <p:cNvPr id="8" name="Object 7" descr="preencoded.png"/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10024379" y="1847388"/>
            <a:ext cx="1783668" cy="3809047"/>
          </a:xfrm>
          <a:prstGeom prst="rect">
            <a:avLst/>
          </a:prstGeom>
        </p:spPr>
      </p:pic>
      <p:pic>
        <p:nvPicPr>
          <p:cNvPr id="9" name="Object 8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022548" y="3613834"/>
            <a:ext cx="657061" cy="514221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99</Words>
  <Application>Microsoft Office PowerPoint</Application>
  <PresentationFormat>Panorámica</PresentationFormat>
  <Paragraphs>31</Paragraphs>
  <Slides>6</Slides>
  <Notes>6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</vt:i4>
      </vt:variant>
    </vt:vector>
  </HeadingPairs>
  <TitlesOfParts>
    <vt:vector size="10" baseType="lpstr">
      <vt:lpstr>Arial</vt:lpstr>
      <vt:lpstr>Montserrat</vt:lpstr>
      <vt:lpstr>Calibri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EVER IVAN LERMA GOMEZ</cp:lastModifiedBy>
  <cp:revision>2</cp:revision>
  <dcterms:created xsi:type="dcterms:W3CDTF">2021-09-04T18:33:05Z</dcterms:created>
  <dcterms:modified xsi:type="dcterms:W3CDTF">2021-09-04T18:35:15Z</dcterms:modified>
</cp:coreProperties>
</file>